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6" autoAdjust="0"/>
    <p:restoredTop sz="85637" autoAdjust="0"/>
  </p:normalViewPr>
  <p:slideViewPr>
    <p:cSldViewPr snapToGrid="0">
      <p:cViewPr>
        <p:scale>
          <a:sx n="57" d="100"/>
          <a:sy n="57" d="100"/>
        </p:scale>
        <p:origin x="273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Avvio rapido ha creato una struttura che ti aiuterà a iniziare la tua presentazione. Alcune diapositive includono informazioni nelle note per offrire altri argomenti da aggiungere alla ricerca.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9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5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2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36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9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379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53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71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8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710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012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49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D24726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CD92-9D15-43B4-8516-073FCDAC90D4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2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29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4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42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97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7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12D574-25AB-4ED9-A06D-4279CBFE712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FBE95E-9360-4856-B5BA-33A9034977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5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CD92-9D15-43B4-8516-073FCDAC90D4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560-7126-406C-A531-3A398E8D0E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achos_reciclables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4.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2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688385F-9DA8-CA42-856C-CECC99A8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4" y="1152144"/>
            <a:ext cx="3888999" cy="30723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dirty="0">
                <a:solidFill>
                  <a:schemeClr val="tx1"/>
                </a:solidFill>
                <a:latin typeface="+mj-lt"/>
                <a:cs typeface="+mj-cs"/>
              </a:rPr>
              <a:t>LA SCUOLA PRIMARIA DON MILANI</a:t>
            </a:r>
            <a:br>
              <a:rPr lang="en-US" sz="56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5600" dirty="0">
                <a:solidFill>
                  <a:schemeClr val="tx1"/>
                </a:solidFill>
                <a:latin typeface="+mj-lt"/>
                <a:cs typeface="+mj-cs"/>
              </a:rPr>
              <a:t>ADERISCE A…</a:t>
            </a:r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29">
            <a:extLst>
              <a:ext uri="{FF2B5EF4-FFF2-40B4-BE49-F238E27FC236}">
                <a16:creationId xmlns:a16="http://schemas.microsoft.com/office/drawing/2014/main" id="{0924561D-756D-410B-973A-E68C2552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7AF0971-0074-4E4E-9318-C1990C6FF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0849707A-24B1-45E4-8493-5DC15C57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E0FFD705-F03C-46B0-ABB9-3C24E093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20B12C0-88D0-4F6F-9F29-38E4D1D61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DEDD5A45-3641-4FE7-8375-EECF2DC9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9BF55CA-60FC-479D-A85E-48626FC1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5AFBE5BF-E87A-408F-BBBD-44C3D04C0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1C27CF92-D148-45C8-88B6-F450B63DF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51CA2232-D147-480C-B1EE-665EE6ACC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E67D92D-1CA9-43CE-8150-DF504F2BF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7B273169-B674-4C50-A14D-A943B997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DF6183FA-653E-4533-9A0B-D249EC0B1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A82EFE58-AAB0-4925-A176-6FF36BF87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3122AE75-4DBB-4E14-B0CA-DD1EAD89C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4ED7E672-90FC-4E8C-9C43-3AAE391C6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A5C0019E-5136-4C5E-A223-1E1717FD4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29705F60-CFE6-47C5-96E5-05E7731F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090E047C-18BC-4180-8D10-9F18F517B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A153194A-C8B1-46DB-9C6B-9847B06F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5C0235EA-4E98-43EA-9AAE-2BD893DE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932F39E7-8A64-5141-926E-15AA0C259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008" y="522728"/>
            <a:ext cx="6428067" cy="243701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650"/>
            <a:ext cx="606972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C595AE-201F-D44D-A677-A4A362B6D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171" y="3482471"/>
            <a:ext cx="5375741" cy="3126707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850250" y="3205030"/>
            <a:ext cx="11059252" cy="2671768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numCol="1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B0402040204020203" pitchFamily="34" charset="0"/>
              <a:ea typeface="Helvetica Neue" panose="020B0502040204020203" pitchFamily="34" charset="0"/>
              <a:cs typeface="Helvetica Neue 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3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5E6F9D6-4A8A-4D46-8AB8-C09922095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F8385F-4F6C-44C5-8799-A481EE138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774814"/>
          </a:xfrm>
        </p:spPr>
        <p:txBody>
          <a:bodyPr>
            <a:normAutofit/>
          </a:bodyPr>
          <a:lstStyle/>
          <a:p>
            <a:r>
              <a:rPr lang="en-US" dirty="0">
                <a:latin typeface="Apple Color Emoji" pitchFamily="2" charset="0"/>
                <a:ea typeface="Apple Color Emoji" pitchFamily="2" charset="0"/>
              </a:rPr>
              <a:t>SENZA DIMENTICARE…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8842638-6ABA-48CD-9534-FD898406B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3A3D0E1-ED2F-4F45-BF12-35B4DF708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560" y="3153522"/>
            <a:ext cx="1368589" cy="2418902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B42CB6F-F8FF-CD43-A0A6-A2F6F2944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445" y="3153522"/>
            <a:ext cx="1590428" cy="2418902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333893" y="2185639"/>
            <a:ext cx="5151863" cy="3668719"/>
          </a:xfrm>
        </p:spPr>
        <p:txBody>
          <a:bodyPr>
            <a:normAutofit/>
          </a:bodyPr>
          <a:lstStyle/>
          <a:p>
            <a:r>
              <a:rPr lang="it-IT" dirty="0">
                <a:latin typeface="Apple Color Emoji" pitchFamily="2" charset="0"/>
                <a:ea typeface="Apple Color Emoji" pitchFamily="2" charset="0"/>
              </a:rPr>
              <a:t>… </a:t>
            </a:r>
            <a:r>
              <a:rPr lang="it-IT" sz="3600" dirty="0">
                <a:latin typeface="Apple Color Emoji" pitchFamily="2" charset="0"/>
                <a:ea typeface="Apple Color Emoji" pitchFamily="2" charset="0"/>
              </a:rPr>
              <a:t>CHE BISOGNA</a:t>
            </a:r>
          </a:p>
          <a:p>
            <a:pPr marL="0" indent="0">
              <a:buNone/>
            </a:pPr>
            <a:r>
              <a:rPr lang="it-IT" sz="3600" dirty="0">
                <a:latin typeface="Apple Color Emoji" pitchFamily="2" charset="0"/>
                <a:ea typeface="Apple Color Emoji" pitchFamily="2" charset="0"/>
              </a:rPr>
              <a:t> SEMPRE USARE LA</a:t>
            </a:r>
          </a:p>
          <a:p>
            <a:pPr marL="0" indent="0">
              <a:buNone/>
            </a:pPr>
            <a:r>
              <a:rPr lang="it-IT" dirty="0">
                <a:latin typeface="Apple Color Emoji" pitchFamily="2" charset="0"/>
                <a:ea typeface="Apple Color Emoji" pitchFamily="2" charset="0"/>
              </a:rPr>
              <a:t> </a:t>
            </a:r>
            <a:r>
              <a:rPr lang="it-IT" sz="4800" dirty="0">
                <a:solidFill>
                  <a:srgbClr val="FF0000"/>
                </a:solidFill>
                <a:latin typeface="Apple Color Emoji" pitchFamily="2" charset="0"/>
                <a:ea typeface="Apple Color Emoji" pitchFamily="2" charset="0"/>
              </a:rPr>
              <a:t>BORRACCIA!</a:t>
            </a:r>
          </a:p>
        </p:txBody>
      </p:sp>
    </p:spTree>
    <p:extLst>
      <p:ext uri="{BB962C8B-B14F-4D97-AF65-F5344CB8AC3E}">
        <p14:creationId xmlns:p14="http://schemas.microsoft.com/office/powerpoint/2010/main" val="75932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stos tachos sirven para separar la basura como plástico, vidrio, papel. Usémoslo, no tiremos la basura en la calle, hagamos un esfuerzo para cuidar nuestra cuidad, empezando a cuidar nuestros barrios, las calles donde vivimos. Es importante educar y comprometer a la gente para construir una ciudad mejor, más limpia y ser ciudadanos responsables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780586"/>
            <a:ext cx="7076070" cy="109282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Apple Color Emoji" pitchFamily="2" charset="0"/>
                <a:ea typeface="Apple Color Emoji" pitchFamily="2" charset="0"/>
              </a:rPr>
              <a:t>Rifiuti</a:t>
            </a:r>
            <a:r>
              <a:rPr lang="en-US" dirty="0">
                <a:solidFill>
                  <a:srgbClr val="FFFFFF"/>
                </a:solidFill>
                <a:latin typeface="Apple Color Emoji" pitchFamily="2" charset="0"/>
                <a:ea typeface="Apple Color Emoji" pitchFamily="2" charset="0"/>
              </a:rPr>
              <a:t> Zero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692398" y="1873406"/>
            <a:ext cx="7856656" cy="20518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it-IT" sz="3200" dirty="0">
              <a:solidFill>
                <a:srgbClr val="FFFFFF"/>
              </a:solidFill>
              <a:latin typeface="Apple Color Emoji" pitchFamily="2" charset="0"/>
              <a:ea typeface="Apple Color Emoji" pitchFamily="2" charset="0"/>
            </a:endParaRPr>
          </a:p>
          <a:p>
            <a:pPr>
              <a:lnSpc>
                <a:spcPct val="90000"/>
              </a:lnSpc>
            </a:pPr>
            <a:r>
              <a:rPr lang="it-IT" sz="3200" dirty="0">
                <a:solidFill>
                  <a:srgbClr val="FFFFFF"/>
                </a:solidFill>
                <a:latin typeface="Apple Color Emoji" pitchFamily="2" charset="0"/>
                <a:ea typeface="Apple Color Emoji" pitchFamily="2" charset="0"/>
              </a:rPr>
              <a:t>LE NOSTRE MERENDE</a:t>
            </a:r>
          </a:p>
          <a:p>
            <a:pPr>
              <a:lnSpc>
                <a:spcPct val="90000"/>
              </a:lnSpc>
            </a:pPr>
            <a:r>
              <a:rPr lang="it-IT" sz="3200" dirty="0">
                <a:solidFill>
                  <a:srgbClr val="FFFFFF"/>
                </a:solidFill>
                <a:latin typeface="Apple Color Emoji" pitchFamily="2" charset="0"/>
                <a:ea typeface="Apple Color Emoji" pitchFamily="2" charset="0"/>
              </a:rPr>
              <a:t>SENZA INVOLUCRO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92397" y="6279723"/>
            <a:ext cx="5214635" cy="279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hlinkClick r:id="rId3"/>
              </a:rPr>
              <a:t>Foto</a:t>
            </a:r>
            <a:r>
              <a:rPr lang="en-US">
                <a:solidFill>
                  <a:srgbClr val="FFFFFF"/>
                </a:solidFill>
              </a:rPr>
              <a:t> di Facundo Aliana / </a:t>
            </a:r>
            <a:r>
              <a:rPr lang="en-US">
                <a:solidFill>
                  <a:srgbClr val="FFFFFF"/>
                </a:solidFill>
                <a:hlinkClick r:id="rId4"/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117871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88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604E06-DF9D-4C49-8314-4F0307BD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66AD8-180F-4585-8444-D6E3F1B03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19DD48-144F-4836-9C0F-7A3BFC28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508760"/>
            <a:ext cx="2918458" cy="3840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PANINO</a:t>
            </a:r>
            <a:b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</a:br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E…</a:t>
            </a:r>
            <a:b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</a:br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BASTA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379797-D651-47FF-942A-A38CFE97E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6D9F79E1-0861-B048-BF3E-E5C61FBA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286" y="3509302"/>
            <a:ext cx="2975085" cy="233019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829B01A-4A12-664D-882C-7C11AA685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50" y="1191852"/>
            <a:ext cx="3301071" cy="28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F615410-43D3-496F-97FE-12ED3CBCD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0DD873-DB76-4ACF-BA07-5E84F89F4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350363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pple Color Emoji" pitchFamily="2" charset="0"/>
                <a:ea typeface="Apple Color Emoji" pitchFamily="2" charset="0"/>
              </a:rPr>
              <a:t>ANCHE PER I PIÙ GOLOSI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4B89C8-12E2-4FF4-8DD9-A6E84DEB0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504621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3EF8D61D-79E0-8F40-AC88-E72B16584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11" r="4" b="4"/>
          <a:stretch/>
        </p:blipFill>
        <p:spPr>
          <a:xfrm>
            <a:off x="6861070" y="982132"/>
            <a:ext cx="4184917" cy="4837114"/>
          </a:xfrm>
          <a:prstGeom prst="rect">
            <a:avLst/>
          </a:prstGeom>
        </p:spPr>
      </p:pic>
      <p:pic>
        <p:nvPicPr>
          <p:cNvPr id="18" name="Segnaposto contenuto 3">
            <a:extLst>
              <a:ext uri="{FF2B5EF4-FFF2-40B4-BE49-F238E27FC236}">
                <a16:creationId xmlns:a16="http://schemas.microsoft.com/office/drawing/2014/main" id="{083299E3-EFDF-A948-91FA-AD2DEE508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55" r="-1" b="152"/>
          <a:stretch/>
        </p:blipFill>
        <p:spPr>
          <a:xfrm>
            <a:off x="1272646" y="2864850"/>
            <a:ext cx="2405307" cy="13746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E51C97-02CC-064F-AA73-E7A8DEB2F5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304" r="-1" b="-1"/>
          <a:stretch/>
        </p:blipFill>
        <p:spPr>
          <a:xfrm>
            <a:off x="3747945" y="2805125"/>
            <a:ext cx="2405307" cy="14224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9BD5B7F-CC44-3C41-B785-3F7D7B70A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109" y="4388398"/>
            <a:ext cx="3215688" cy="18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4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88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604E06-DF9D-4C49-8314-4F0307BD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66AD8-180F-4585-8444-D6E3F1B03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19DD48-144F-4836-9C0F-7A3BFC28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508760"/>
            <a:ext cx="2918458" cy="38404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EVVIVA </a:t>
            </a:r>
            <a:b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</a:br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LA</a:t>
            </a:r>
            <a:b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</a:br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FRUTTA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379797-D651-47FF-942A-A38CFE97E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8A15F46-CB1A-4C44-8C77-97802E7C8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9969" y="1333016"/>
            <a:ext cx="2329999" cy="17711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D1BAE10-7D3D-6249-82F5-018383D2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091" y="3287655"/>
            <a:ext cx="4092169" cy="25947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7BF513-853F-A843-BF69-FC9D53D53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003" y="1023336"/>
            <a:ext cx="3231776" cy="20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1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4602F8C-E1EC-4202-83F7-93670CAF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Apple Color Emoji" pitchFamily="2" charset="0"/>
                <a:ea typeface="Apple Color Emoji" pitchFamily="2" charset="0"/>
              </a:rPr>
              <a:t>GIA’</a:t>
            </a:r>
            <a:br>
              <a:rPr lang="en-US">
                <a:latin typeface="Apple Color Emoji" pitchFamily="2" charset="0"/>
                <a:ea typeface="Apple Color Emoji" pitchFamily="2" charset="0"/>
              </a:rPr>
            </a:br>
            <a:r>
              <a:rPr lang="en-US">
                <a:latin typeface="Apple Color Emoji" pitchFamily="2" charset="0"/>
                <a:ea typeface="Apple Color Emoji" pitchFamily="2" charset="0"/>
              </a:rPr>
              <a:t>PREPARATA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E31948-EA92-4179-8BB5-5451F6E3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83CC4B-D7FE-41C7-8BDC-1FF487C9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B5C159D-ADEE-47F5-AFC1-C135851CA5B7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6910049" y="5607304"/>
            <a:ext cx="625776" cy="2685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6C6A8D-E8FD-F64F-9189-41A81A3D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329" y="1401006"/>
            <a:ext cx="2667657" cy="38974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639797-53D7-6E44-8E0C-384F9E05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469" y="2155101"/>
            <a:ext cx="2620580" cy="25460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88E3D2-BF89-8047-910F-D023B894F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640" y="2667945"/>
            <a:ext cx="3751406" cy="26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4B17FE-2E14-47B6-B5A8-4363DE769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E53280-E6EB-47D2-B0BB-78B772DC4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rgbClr val="37373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4C4738-31FA-4AA4-9D3A-9B0F0B1F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Voci correlate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9F3F69-CB9E-4C14-8F9B-7565980C8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30000">
                <a:srgbClr val="FFFFFF"/>
              </a:gs>
              <a:gs pos="61000">
                <a:srgbClr val="F8F8F8"/>
              </a:gs>
              <a:gs pos="97000">
                <a:srgbClr val="E5E5E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127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0B076AD6-0FE4-E445-B3F6-B39170B9B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0325" y="939602"/>
            <a:ext cx="5954713" cy="446603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E259E1-A962-5B47-91FD-D5E51C4B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98" y="557557"/>
            <a:ext cx="38227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25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88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604E06-DF9D-4C49-8314-4F0307BD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66AD8-180F-4585-8444-D6E3F1B03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19DD48-144F-4836-9C0F-7A3BFC28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184" y="809244"/>
            <a:ext cx="3135461" cy="27398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QUALCHE</a:t>
            </a:r>
            <a:b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</a:br>
            <a:r>
              <a:rPr lang="en-US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DOLCETTO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379797-D651-47FF-942A-A38CFE97E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DEFE825-4ABF-D645-9980-49CC0C18F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9281" y="1708150"/>
            <a:ext cx="1903548" cy="147389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E307800-7037-6C48-A13B-2DF6E4EB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71" y="3345284"/>
            <a:ext cx="3025943" cy="22694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925CD8-6E47-AA40-B07A-CB2485214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886" y="3479165"/>
            <a:ext cx="1622193" cy="20016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E1952A6-84A7-1C4F-8BD5-E7DFF6443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874" y="2140295"/>
            <a:ext cx="3504435" cy="257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88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604E06-DF9D-4C49-8314-4F0307BD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66AD8-180F-4585-8444-D6E3F1B03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19DD48-144F-4836-9C0F-7A3BFC28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508760"/>
            <a:ext cx="2918458" cy="384048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MERENDE</a:t>
            </a:r>
            <a:br>
              <a:rPr lang="en-US" sz="3600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</a:br>
            <a:r>
              <a:rPr lang="en-US" sz="3600" dirty="0">
                <a:solidFill>
                  <a:schemeClr val="tx1"/>
                </a:solidFill>
                <a:latin typeface="Apple Color Emoji" pitchFamily="2" charset="0"/>
                <a:ea typeface="Apple Color Emoji" pitchFamily="2" charset="0"/>
              </a:rPr>
              <a:t>CONDIVISE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379797-D651-47FF-942A-A38CFE97E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79" y="1508760"/>
            <a:ext cx="5989317" cy="3840480"/>
          </a:xfrm>
        </p:spPr>
        <p:txBody>
          <a:bodyPr anchor="ctr">
            <a:normAutofit/>
          </a:bodyPr>
          <a:lstStyle/>
          <a:p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9960E4-04AC-E246-A4A0-BC53E92A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579" y="1678443"/>
            <a:ext cx="2631223" cy="3508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76E0D79-8AAF-7745-9266-9B4126961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496" y="1508760"/>
            <a:ext cx="3056829" cy="33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56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QuickStarte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Organico</Template>
  <TotalTime>186</TotalTime>
  <Words>80</Words>
  <Application>Microsoft Macintosh PowerPoint</Application>
  <PresentationFormat>Widescreen</PresentationFormat>
  <Paragraphs>22</Paragraphs>
  <Slides>10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21" baseType="lpstr">
      <vt:lpstr>Apple Color Emoji</vt:lpstr>
      <vt:lpstr>Arial</vt:lpstr>
      <vt:lpstr>Calibri</vt:lpstr>
      <vt:lpstr>Garamond</vt:lpstr>
      <vt:lpstr>Helvetica Neue</vt:lpstr>
      <vt:lpstr>Helvetica Neue Light</vt:lpstr>
      <vt:lpstr>Segoe UI</vt:lpstr>
      <vt:lpstr>Segoe UI Light</vt:lpstr>
      <vt:lpstr>Segoe UI Semilight</vt:lpstr>
      <vt:lpstr>Organico</vt:lpstr>
      <vt:lpstr>QuickStarter Theme</vt:lpstr>
      <vt:lpstr>LA SCUOLA PRIMARIA DON MILANI ADERISCE A…</vt:lpstr>
      <vt:lpstr>Rifiuti Zero</vt:lpstr>
      <vt:lpstr>PANINO E… BASTA</vt:lpstr>
      <vt:lpstr>ANCHE PER I PIÙ GOLOSI</vt:lpstr>
      <vt:lpstr>EVVIVA  LA FRUTTA</vt:lpstr>
      <vt:lpstr>GIA’ PREPARATA</vt:lpstr>
      <vt:lpstr>Voci correlate</vt:lpstr>
      <vt:lpstr>QUALCHE DOLCETTO</vt:lpstr>
      <vt:lpstr>MERENDE CONDIVISE</vt:lpstr>
      <vt:lpstr>SENZA DIMENTICARE…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16 -23 NOVEMBRE 2020</dc:title>
  <dc:creator>Deka Impianti</dc:creator>
  <cp:lastModifiedBy>Deka Impianti</cp:lastModifiedBy>
  <cp:revision>11</cp:revision>
  <dcterms:created xsi:type="dcterms:W3CDTF">2021-04-07T12:48:38Z</dcterms:created>
  <dcterms:modified xsi:type="dcterms:W3CDTF">2021-04-07T15:55:17Z</dcterms:modified>
</cp:coreProperties>
</file>