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82" r:id="rId2"/>
    <p:sldId id="289" r:id="rId3"/>
    <p:sldId id="290" r:id="rId4"/>
    <p:sldId id="288" r:id="rId5"/>
    <p:sldId id="259" r:id="rId6"/>
    <p:sldId id="260" r:id="rId7"/>
    <p:sldId id="257" r:id="rId8"/>
    <p:sldId id="291" r:id="rId9"/>
    <p:sldId id="293" r:id="rId10"/>
    <p:sldId id="294" r:id="rId11"/>
    <p:sldId id="292" r:id="rId12"/>
    <p:sldId id="263" r:id="rId13"/>
    <p:sldId id="258" r:id="rId14"/>
    <p:sldId id="261" r:id="rId15"/>
    <p:sldId id="269" r:id="rId16"/>
    <p:sldId id="266" r:id="rId17"/>
    <p:sldId id="272" r:id="rId18"/>
    <p:sldId id="274" r:id="rId19"/>
    <p:sldId id="273" r:id="rId20"/>
    <p:sldId id="270" r:id="rId21"/>
    <p:sldId id="268" r:id="rId22"/>
    <p:sldId id="271" r:id="rId23"/>
    <p:sldId id="267" r:id="rId24"/>
    <p:sldId id="300" r:id="rId25"/>
    <p:sldId id="265" r:id="rId26"/>
    <p:sldId id="284" r:id="rId27"/>
    <p:sldId id="264" r:id="rId28"/>
    <p:sldId id="277" r:id="rId29"/>
    <p:sldId id="278" r:id="rId30"/>
    <p:sldId id="279" r:id="rId31"/>
    <p:sldId id="275" r:id="rId32"/>
    <p:sldId id="276" r:id="rId33"/>
    <p:sldId id="297" r:id="rId34"/>
    <p:sldId id="285" r:id="rId35"/>
    <p:sldId id="299" r:id="rId36"/>
    <p:sldId id="301" r:id="rId37"/>
    <p:sldId id="295" r:id="rId38"/>
    <p:sldId id="296" r:id="rId39"/>
    <p:sldId id="298" r:id="rId40"/>
    <p:sldId id="287" r:id="rId41"/>
    <p:sldId id="281" r:id="rId42"/>
    <p:sldId id="280" r:id="rId43"/>
    <p:sldId id="286" r:id="rId44"/>
    <p:sldId id="283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04" autoAdjust="0"/>
    <p:restoredTop sz="94689" autoAdjust="0"/>
  </p:normalViewPr>
  <p:slideViewPr>
    <p:cSldViewPr>
      <p:cViewPr>
        <p:scale>
          <a:sx n="66" d="100"/>
          <a:sy n="66" d="100"/>
        </p:scale>
        <p:origin x="-127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62637-291A-4C46-BC76-D04BAED1180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0000B-884A-47B2-B74D-5045044B63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6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0000B-884A-47B2-B74D-5045044B631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61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0000B-884A-47B2-B74D-5045044B631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49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0000B-884A-47B2-B74D-5045044B631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82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0000B-884A-47B2-B74D-5045044B631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15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0000B-884A-47B2-B74D-5045044B631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36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62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35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32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12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96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57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07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60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16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65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59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6BD2C-78BC-4616-8CB7-D31C60C8E4DC}" type="datetimeFigureOut">
              <a:rPr lang="it-IT" smtClean="0"/>
              <a:t>26/11/2017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59663-73D5-4707-918A-90D7BDE80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68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La </a:t>
            </a:r>
            <a:r>
              <a:rPr lang="it-IT" dirty="0"/>
              <a:t>N</a:t>
            </a:r>
            <a:r>
              <a:rPr lang="it-IT" dirty="0" smtClean="0"/>
              <a:t>ostra </a:t>
            </a:r>
            <a:r>
              <a:rPr lang="it-IT" dirty="0"/>
              <a:t>S</a:t>
            </a:r>
            <a:r>
              <a:rPr lang="it-IT" dirty="0" smtClean="0"/>
              <a:t>cuola per l’Energia </a:t>
            </a:r>
            <a:r>
              <a:rPr lang="it-IT" dirty="0"/>
              <a:t>S</a:t>
            </a:r>
            <a:r>
              <a:rPr lang="it-IT" dirty="0" smtClean="0"/>
              <a:t>ostenibile: i Guardiani </a:t>
            </a:r>
            <a:r>
              <a:rPr lang="it-IT" dirty="0" err="1" smtClean="0"/>
              <a:t>RiciLuce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 NOSTRI PROTOCOLLI:</a:t>
            </a:r>
          </a:p>
          <a:p>
            <a:r>
              <a:rPr lang="it-IT" dirty="0" smtClean="0"/>
              <a:t>UN IMPEGNO PER TUTTI!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212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DALLE LAVAGNE VERDI ALLE LIM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51720" y="3501008"/>
            <a:ext cx="6635080" cy="262515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Famiglia\Desktop\IMG_2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3" y="1340768"/>
            <a:ext cx="80648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L’INCONTRO CON LE AUTORITA’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Famiglia\Desktop\DSCN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08912" cy="482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dirty="0" smtClean="0"/>
              <a:t>Gli appunti del Sig. </a:t>
            </a:r>
            <a:r>
              <a:rPr lang="it-IT" sz="3600" dirty="0" err="1" smtClean="0"/>
              <a:t>Taverniti</a:t>
            </a:r>
            <a:r>
              <a:rPr lang="it-IT" sz="3600" dirty="0" smtClean="0"/>
              <a:t> </a:t>
            </a:r>
            <a:br>
              <a:rPr lang="it-IT" sz="3600" dirty="0" smtClean="0"/>
            </a:br>
            <a:r>
              <a:rPr lang="it-IT" sz="3600" dirty="0" smtClean="0"/>
              <a:t>(un collaboratore scolastico ormai in pensione…)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C:\Users\Famiglia\Desktop\RSCN4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2341562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amiglia\Desktop\Gli appunti di Taverni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82019"/>
            <a:ext cx="4526553" cy="308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nuovi contenitori in tutti i plessi…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1" name="Picture 3" descr="C:\Users\Famiglia\Desktop\DSCN6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62" y="1722228"/>
            <a:ext cx="3851920" cy="44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03629" y="2276872"/>
            <a:ext cx="340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Alla Scuola Secondaria «Passerini»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220072" y="2461538"/>
            <a:ext cx="304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Alla Scuola Primaria «</a:t>
            </a:r>
            <a:r>
              <a:rPr lang="it-IT" dirty="0" err="1" smtClean="0"/>
              <a:t>Ferrarin</a:t>
            </a:r>
            <a:r>
              <a:rPr lang="it-IT" dirty="0" smtClean="0"/>
              <a:t>»</a:t>
            </a:r>
            <a:endParaRPr lang="it-IT" dirty="0"/>
          </a:p>
        </p:txBody>
      </p:sp>
      <p:pic>
        <p:nvPicPr>
          <p:cNvPr id="1027" name="Picture 3" descr="C:\Users\Famiglia\Desktop\DSCN6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3" y="1821244"/>
            <a:ext cx="3646530" cy="42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97743" y="246153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Alla Scuola Secondaria «Passerini»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1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077073"/>
            <a:ext cx="8229600" cy="151216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7" name="Picture 3" descr="C:\Users\Famiglia\Desktop\IMG_0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627422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amiglia\Desktop\IMG_0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52326" y="692696"/>
            <a:ext cx="7488832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ASSEMBLEE PIU’ RECENTI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Famiglia\Desktop\DSCN5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2" y="1721484"/>
            <a:ext cx="4646947" cy="43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amiglia\Desktop\DSCN5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21484"/>
            <a:ext cx="3168352" cy="43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0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UN’IDEA INTERESSANTE: </a:t>
            </a:r>
            <a:br>
              <a:rPr lang="it-IT" dirty="0" smtClean="0"/>
            </a:br>
            <a:r>
              <a:rPr lang="it-IT" dirty="0" smtClean="0"/>
              <a:t>IL CASSETTO DEL RICICLO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 descr="C:\Users\Famiglia\Desktop\IMG_0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7"/>
            <a:ext cx="82089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NOSTRI RILIEVI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074" name="Picture 2" descr="C:\Users\Famiglia\Desktop\IMG_0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8" y="1268760"/>
            <a:ext cx="827511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1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NOSTRE PESATE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 descr="C:\Users\Famiglia\Desktop\IMG_0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81642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amiglia\Desktop\IMG_31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03244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15212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NOSTRE FIRME </a:t>
            </a:r>
            <a:br>
              <a:rPr lang="it-IT" dirty="0" smtClean="0"/>
            </a:br>
            <a:r>
              <a:rPr lang="it-IT" dirty="0" smtClean="0"/>
              <a:t>SULL’ECOCALENDARIO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 rot="21600000">
            <a:off x="-1692696" y="3160538"/>
            <a:ext cx="6984776" cy="341724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7170" name="Picture 2" descr="C:\Users\Famiglia\Desktop\IMG_0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3744416" cy="415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amiglia\Desktop\IMG_31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85053"/>
            <a:ext cx="38884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DA OGGI SI PARTE … correva l’anno 2008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Famiglia\Desktop\Ottobre2007 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089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Famiglia\Desktop\DSCN4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1" y="332656"/>
            <a:ext cx="80036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7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3224" y="260648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dirty="0" smtClean="0"/>
              <a:t>L’incontro con le </a:t>
            </a:r>
            <a:r>
              <a:rPr lang="it-IT" sz="3200" smtClean="0"/>
              <a:t>Autorità Comunali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smtClean="0"/>
              <a:t>nella Settimana della Europea </a:t>
            </a:r>
            <a:r>
              <a:rPr lang="it-IT" sz="3200" dirty="0" smtClean="0"/>
              <a:t>della Riduzione dei Rifiuti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 descr="C:\Users\Famiglia\Desktop\DSCN5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3" y="1556792"/>
            <a:ext cx="403269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amiglia\Desktop\DSCN5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86444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77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9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L’INAUGURAZIONE DEL PANNELLO FOTOVOLTAICO 26/10/2013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 rot="-5400000">
            <a:off x="457200" y="1600200"/>
            <a:ext cx="8229600" cy="452596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Famiglia\Desktop\IMG_4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9473905"/>
            <a:ext cx="15704199" cy="1177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88840"/>
            <a:ext cx="4248472" cy="40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Famiglia\Desktop\IMG_1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52" y="2310942"/>
            <a:ext cx="404762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2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E’ una strada erta…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Famiglia\Desktop\DSCN4185_m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33474"/>
            <a:ext cx="8064896" cy="44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4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LE BUONE ABITUDINI… </a:t>
            </a:r>
            <a:br>
              <a:rPr lang="it-IT" dirty="0" smtClean="0"/>
            </a:br>
            <a:r>
              <a:rPr lang="it-IT" dirty="0" smtClean="0"/>
              <a:t>NON ABBANDONIAMOLE!!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Famiglia\Desktop\IMG_0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129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26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96752"/>
          </a:xfrm>
        </p:spPr>
        <p:txBody>
          <a:bodyPr/>
          <a:lstStyle/>
          <a:p>
            <a:r>
              <a:rPr lang="it-IT" dirty="0" smtClean="0"/>
              <a:t>Si può fare … di più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Meno imballaggi, Meno merendine… Più frutta di stagione e magari a Km ZERO…</a:t>
            </a:r>
          </a:p>
        </p:txBody>
      </p:sp>
      <p:pic>
        <p:nvPicPr>
          <p:cNvPr id="4098" name="Picture 2" descr="C:\Users\Famiglia\Desktop\IMG_0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41" y="1340768"/>
            <a:ext cx="3816424" cy="339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amiglia\Desktop\IMG_2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857980" cy="33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Famiglia\Desktop\IMG_02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1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27784" y="1484785"/>
            <a:ext cx="6059016" cy="216024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074" name="Picture 2" descr="C:\Users\Famiglia\Desktop\IMG_1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174931"/>
            <a:ext cx="8317432" cy="64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7584" y="623731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MERENDA CON PIU’ GUSTO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64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1077" y="3896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NOSTRE MERENDE  fino ad oggi..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28800"/>
            <a:ext cx="8229600" cy="452596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 descr="C:\Users\Famiglia\Desktop\IMG_4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1" y="1642752"/>
            <a:ext cx="8280920" cy="46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802698" y="2276872"/>
            <a:ext cx="5050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i="1" dirty="0" smtClean="0"/>
              <a:t>Montagne di … cibo  «poco sostenibile</a:t>
            </a:r>
            <a:r>
              <a:rPr lang="it-IT" dirty="0" smtClean="0"/>
              <a:t>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01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LE NOSTRE FESTE ALL’APERTO.. </a:t>
            </a:r>
            <a:br>
              <a:rPr lang="it-IT" dirty="0" smtClean="0"/>
            </a:br>
            <a:r>
              <a:rPr lang="it-IT" dirty="0" smtClean="0"/>
              <a:t>… fino ad oggi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4725" y="1556792"/>
            <a:ext cx="8229600" cy="4525963"/>
          </a:xfrm>
        </p:spPr>
        <p:txBody>
          <a:bodyPr/>
          <a:lstStyle/>
          <a:p>
            <a:endParaRPr lang="it-IT"/>
          </a:p>
        </p:txBody>
      </p:sp>
      <p:pic>
        <p:nvPicPr>
          <p:cNvPr id="3074" name="Picture 2" descr="C:\Users\Famiglia\Desktop\DSCN5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920880" cy="50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1799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I VECCHI GUARDIANI … DELLA LUCE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6405" y="1632000"/>
            <a:ext cx="8229600" cy="452596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 descr="C:\Users\Famiglia\Desktop\Ottobre2007 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3204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amiglia\Desktop\DSCN5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41737"/>
            <a:ext cx="388672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4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PERCHE’ NON PENSARE AD UN’ECOMERENDA EQUO-SOLIDALE?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Famiglia\Desktop\IMG_1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1823"/>
            <a:ext cx="3498110" cy="42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Famiglia\Desktop\IMG_1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4" y="1730220"/>
            <a:ext cx="3853950" cy="42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14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SOSTENIBILITA’ 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 descr="C:\Users\Famiglia\Desktop\IMG_2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5" y="1475050"/>
            <a:ext cx="82089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9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 E’ RIDUZIONE DI CO2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Famiglia\Desktop\IMG_21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1" y="1395534"/>
            <a:ext cx="8527380" cy="465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2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dirty="0" smtClean="0"/>
              <a:t>Riusciremo a mantenere il limite di 2°C </a:t>
            </a:r>
            <a:br>
              <a:rPr lang="it-IT" sz="4000" dirty="0" smtClean="0"/>
            </a:br>
            <a:r>
              <a:rPr lang="it-IT" sz="4000" dirty="0" smtClean="0"/>
              <a:t>di riscaldamento del pianeta?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Famiglia\Desktop\IMG_4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47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5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/>
          <a:lstStyle/>
          <a:p>
            <a:r>
              <a:rPr lang="it-IT" dirty="0" smtClean="0"/>
              <a:t>Scegliere bene si può…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887" y="2110239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2050" name="Picture 2" descr="C:\Users\Famiglia\Desktop\IMG_0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943461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amiglia\Desktop\IMG_1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0" y="1791429"/>
            <a:ext cx="439249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RESTAURO DEL «BANCONE DAI MILLE CASSETTI»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i="1" dirty="0"/>
          </a:p>
        </p:txBody>
      </p:sp>
      <p:pic>
        <p:nvPicPr>
          <p:cNvPr id="1026" name="Picture 2" descr="C:\Users\Famiglia\Desktop\IMG_3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2865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560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DONACIBO 2014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Famiglia\Desktop\IMG_4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93440" cy="544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098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SAREMO UNA «GREEN SCHOOL»?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Famiglia\Desktop\IMG_4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55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Possiamo sempre migliorare!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Famiglia\Desktop\IMG_4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6904" cy="44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Alcuni suggerimenti…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700808"/>
            <a:ext cx="8064896" cy="4358842"/>
          </a:xfrm>
        </p:spPr>
        <p:txBody>
          <a:bodyPr/>
          <a:lstStyle/>
          <a:p>
            <a:endParaRPr lang="it-IT"/>
          </a:p>
        </p:txBody>
      </p:sp>
      <p:pic>
        <p:nvPicPr>
          <p:cNvPr id="4098" name="Picture 2" descr="C:\Users\Famiglia\Desktop\IMG_4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5756"/>
            <a:ext cx="8136904" cy="456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5981" y="332656"/>
            <a:ext cx="8229600" cy="1143000"/>
          </a:xfrm>
        </p:spPr>
        <p:txBody>
          <a:bodyPr/>
          <a:lstStyle/>
          <a:p>
            <a:r>
              <a:rPr lang="it-IT" dirty="0" smtClean="0"/>
              <a:t>I VECCHI SLOGAN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Famiglia\Desktop\Ottobre2007 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1" y="1700807"/>
            <a:ext cx="5944230" cy="47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amiglia\Desktop\Ottobre2007 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54" y="1700808"/>
            <a:ext cx="4890417" cy="472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29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 basta collaborare ed impegnarci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Famiglia\Desktop\IMG_4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2267744" y="116632"/>
            <a:ext cx="5328592" cy="1440160"/>
          </a:xfrm>
        </p:spPr>
        <p:txBody>
          <a:bodyPr>
            <a:noAutofit/>
          </a:bodyPr>
          <a:lstStyle/>
          <a:p>
            <a:r>
              <a:rPr lang="it-IT" sz="3200" dirty="0" smtClean="0"/>
              <a:t>DOBBIAMO IMPEGNARCI TUTTI, A SCUOLA E FUORI DALLA SCUOLA…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Famiglia\Desktop\IMG_2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992888" cy="464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 ATTIVIAMOCI !!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 descr="C:\Users\Famiglia\Desktop\DSCN4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8904"/>
            <a:ext cx="3960440" cy="44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amiglia\Desktop\RSCN4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4788024" y="1598904"/>
            <a:ext cx="3770189" cy="43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4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Famiglia\Desktop\DSCN5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79"/>
            <a:ext cx="9605219" cy="68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 NOSTRI APPUNTAMENTI: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28945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it-IT" b="1" dirty="0" smtClean="0"/>
              <a:t>NOVEMBRE: mese dell’efficienza energetica. </a:t>
            </a:r>
          </a:p>
          <a:p>
            <a:pPr marL="0" indent="0" algn="ctr">
              <a:buNone/>
            </a:pPr>
            <a:r>
              <a:rPr lang="it-IT" b="1" dirty="0" smtClean="0"/>
              <a:t>Prendiamoci cura dell’energia!</a:t>
            </a:r>
          </a:p>
          <a:p>
            <a:r>
              <a:rPr lang="it-IT" b="1" dirty="0" smtClean="0"/>
              <a:t>Giornata Mondiale Alimentazione </a:t>
            </a:r>
            <a:r>
              <a:rPr lang="it-IT" dirty="0" smtClean="0"/>
              <a:t>– merenda sana 16/10/17</a:t>
            </a:r>
          </a:p>
          <a:p>
            <a:r>
              <a:rPr lang="it-IT" b="1" dirty="0" smtClean="0"/>
              <a:t>Esplora </a:t>
            </a:r>
            <a:r>
              <a:rPr lang="it-IT" b="1" dirty="0" err="1" smtClean="0"/>
              <a:t>ReMida</a:t>
            </a:r>
            <a:r>
              <a:rPr lang="it-IT" b="1" dirty="0" smtClean="0"/>
              <a:t> </a:t>
            </a:r>
            <a:r>
              <a:rPr lang="it-IT" dirty="0" smtClean="0"/>
              <a:t>– Chiostro Voltorre ( novembre 2017-classi prime)</a:t>
            </a:r>
          </a:p>
          <a:p>
            <a:r>
              <a:rPr lang="it-IT" dirty="0" smtClean="0"/>
              <a:t>La Monda-Arcisate </a:t>
            </a:r>
            <a:r>
              <a:rPr lang="it-IT" dirty="0"/>
              <a:t> </a:t>
            </a:r>
            <a:r>
              <a:rPr lang="it-IT" dirty="0" smtClean="0"/>
              <a:t>(primavera 2017-classi 2)</a:t>
            </a:r>
          </a:p>
          <a:p>
            <a:r>
              <a:rPr lang="it-IT" dirty="0" smtClean="0"/>
              <a:t>Settimana </a:t>
            </a:r>
            <a:r>
              <a:rPr lang="it-IT" dirty="0"/>
              <a:t>E</a:t>
            </a:r>
            <a:r>
              <a:rPr lang="it-IT" dirty="0" smtClean="0"/>
              <a:t>uropea Sviluppo Sostenibile-</a:t>
            </a:r>
            <a:r>
              <a:rPr lang="it-IT" b="1" dirty="0" smtClean="0"/>
              <a:t>MOSTRA «</a:t>
            </a:r>
            <a:r>
              <a:rPr lang="it-IT" b="1" dirty="0" err="1" smtClean="0"/>
              <a:t>Ri</a:t>
            </a:r>
            <a:r>
              <a:rPr lang="it-IT" b="1" dirty="0" smtClean="0"/>
              <a:t> COME…» </a:t>
            </a:r>
            <a:r>
              <a:rPr lang="it-IT" b="1" dirty="0"/>
              <a:t>Riduci, Rispetta, Ricrea, </a:t>
            </a:r>
            <a:r>
              <a:rPr lang="it-IT" b="1" dirty="0" smtClean="0"/>
              <a:t>Ricorda</a:t>
            </a:r>
            <a:r>
              <a:rPr lang="it-IT" dirty="0" smtClean="0"/>
              <a:t>,12 </a:t>
            </a:r>
            <a:r>
              <a:rPr lang="it-IT" dirty="0"/>
              <a:t>- 27/11/2016,atrio    </a:t>
            </a:r>
            <a:r>
              <a:rPr lang="it-IT" dirty="0" err="1" smtClean="0"/>
              <a:t>Ferrarin</a:t>
            </a:r>
            <a:endParaRPr lang="it-IT" dirty="0" smtClean="0"/>
          </a:p>
          <a:p>
            <a:r>
              <a:rPr lang="it-IT" dirty="0" smtClean="0"/>
              <a:t>Giornata Mondiale dei Diritti dell’Infanzia (20/11/2016)</a:t>
            </a:r>
          </a:p>
          <a:p>
            <a:r>
              <a:rPr lang="it-IT" dirty="0" smtClean="0"/>
              <a:t>Centro RIUSO, visita dicembre 2017</a:t>
            </a:r>
            <a:endParaRPr lang="it-IT" dirty="0"/>
          </a:p>
          <a:p>
            <a:r>
              <a:rPr lang="it-IT" dirty="0"/>
              <a:t>5</a:t>
            </a:r>
            <a:r>
              <a:rPr lang="it-IT" dirty="0" smtClean="0"/>
              <a:t>^Giornata Nazionale Contro lo Spreco Alimentare (5/2/2018)</a:t>
            </a:r>
          </a:p>
          <a:p>
            <a:r>
              <a:rPr lang="it-IT" dirty="0" smtClean="0"/>
              <a:t>M’illumino di meno febbraio 2017 (consumo orario 2017: 11 </a:t>
            </a:r>
            <a:r>
              <a:rPr lang="it-IT" dirty="0" err="1" smtClean="0"/>
              <a:t>kwh</a:t>
            </a:r>
            <a:r>
              <a:rPr lang="it-IT" dirty="0" smtClean="0"/>
              <a:t>)</a:t>
            </a:r>
          </a:p>
          <a:p>
            <a:r>
              <a:rPr lang="it-IT" dirty="0" smtClean="0"/>
              <a:t>Giornata Mondiale dell’Acqua </a:t>
            </a:r>
            <a:r>
              <a:rPr lang="it-IT" smtClean="0"/>
              <a:t>– </a:t>
            </a:r>
            <a:r>
              <a:rPr lang="it-IT" smtClean="0"/>
              <a:t> IL BACIO AZZURRO - 22/03/2018</a:t>
            </a:r>
            <a:endParaRPr lang="it-IT" dirty="0" smtClean="0"/>
          </a:p>
          <a:p>
            <a:r>
              <a:rPr lang="it-IT" dirty="0"/>
              <a:t>Settimana del </a:t>
            </a:r>
            <a:r>
              <a:rPr lang="it-IT" dirty="0" err="1"/>
              <a:t>Donacibo</a:t>
            </a:r>
            <a:r>
              <a:rPr lang="it-IT" dirty="0"/>
              <a:t> (marzo </a:t>
            </a:r>
            <a:r>
              <a:rPr lang="it-IT" dirty="0" smtClean="0"/>
              <a:t>2018)</a:t>
            </a:r>
            <a:endParaRPr lang="it-IT" dirty="0"/>
          </a:p>
          <a:p>
            <a:r>
              <a:rPr lang="it-IT" dirty="0" smtClean="0"/>
              <a:t>Giornata Mondiale della Terra – 22/04/2018</a:t>
            </a:r>
          </a:p>
          <a:p>
            <a:r>
              <a:rPr lang="it-IT" dirty="0" smtClean="0"/>
              <a:t>Giornata Mondiale </a:t>
            </a:r>
            <a:r>
              <a:rPr lang="it-IT" dirty="0" err="1" smtClean="0"/>
              <a:t>Biodiversita’</a:t>
            </a:r>
            <a:r>
              <a:rPr lang="it-IT" dirty="0" smtClean="0"/>
              <a:t> – 22/05/2018</a:t>
            </a:r>
          </a:p>
          <a:p>
            <a:r>
              <a:rPr lang="it-IT" dirty="0" smtClean="0"/>
              <a:t>Giornata Mondiale Ambiente – 05/06/2018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3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VECCHI CARTELLI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 descr="C:\Users\Famiglia\Desktop\DSCN4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064896" cy="446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6424" y="1709936"/>
            <a:ext cx="7566016" cy="11430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-1539552"/>
            <a:ext cx="8114518" cy="390214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098" name="Picture 2" descr="C:\Users\Famiglia\Desktop\DSCN4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99" y="3933056"/>
            <a:ext cx="4407149" cy="261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amiglia\Desktop\IMG_01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4834635" y="19558792"/>
            <a:ext cx="15776429" cy="1705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Famiglia\Desktop\IMG_0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00" y="4153022"/>
            <a:ext cx="2425886" cy="217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amiglia\Desktop\IMG_0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587">
            <a:off x="541387" y="723487"/>
            <a:ext cx="7767699" cy="34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 rot="21316071">
            <a:off x="827584" y="548680"/>
            <a:ext cx="7963222" cy="648072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I VECCHI  CONTENITORI</a:t>
            </a:r>
            <a:endParaRPr lang="it-IT" dirty="0"/>
          </a:p>
        </p:txBody>
      </p:sp>
      <p:pic>
        <p:nvPicPr>
          <p:cNvPr id="1029" name="Picture 5" descr="C:\Users\Famiglia\Desktop\DSCN4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0353"/>
            <a:ext cx="367240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amiglia\Desktop\DSCN4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90" y="2236213"/>
            <a:ext cx="3779912" cy="39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48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VECCHIE ASSEMBLEE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Famiglia\Desktop\Ottobre2007 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064896" cy="44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L</a:t>
            </a:r>
            <a:r>
              <a:rPr lang="it-IT" sz="2800" dirty="0" smtClean="0"/>
              <a:t>E VECCHIE LAVAGNE VERDI RIFLETTENTI LA LUCE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 descr="C:\Users\Famiglia\Desktop\Ottobre2007 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1" y="1551743"/>
            <a:ext cx="8297613" cy="50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1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379</Words>
  <Application>Microsoft Office PowerPoint</Application>
  <PresentationFormat>Presentazione su schermo (4:3)</PresentationFormat>
  <Paragraphs>72</Paragraphs>
  <Slides>44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Tema di Office</vt:lpstr>
      <vt:lpstr>La Nostra Scuola per l’Energia Sostenibile: i Guardiani RiciLuce</vt:lpstr>
      <vt:lpstr>DA OGGI SI PARTE … correva l’anno 2008</vt:lpstr>
      <vt:lpstr>I VECCHI GUARDIANI … DELLA LUCE</vt:lpstr>
      <vt:lpstr>I VECCHI SLOGAN</vt:lpstr>
      <vt:lpstr>I VECCHI CARTELLI</vt:lpstr>
      <vt:lpstr>Presentazione standard di PowerPoint</vt:lpstr>
      <vt:lpstr>Presentazione standard di PowerPoint</vt:lpstr>
      <vt:lpstr>LE VECCHIE ASSEMBLEE</vt:lpstr>
      <vt:lpstr>LE VECCHIE LAVAGNE VERDI RIFLETTENTI LA LUCE</vt:lpstr>
      <vt:lpstr>DALLE LAVAGNE VERDI ALLE LIM</vt:lpstr>
      <vt:lpstr>L’INCONTRO CON LE AUTORITA’</vt:lpstr>
      <vt:lpstr>Gli appunti del Sig. Taverniti  (un collaboratore scolastico ormai in pensione…)</vt:lpstr>
      <vt:lpstr>I nuovi contenitori in tutti i plessi…</vt:lpstr>
      <vt:lpstr>Presentazione standard di PowerPoint</vt:lpstr>
      <vt:lpstr>LE ASSEMBLEE PIU’ RECENTI</vt:lpstr>
      <vt:lpstr>UN’IDEA INTERESSANTE:  IL CASSETTO DEL RICICLO</vt:lpstr>
      <vt:lpstr>I NOSTRI RILIEVI</vt:lpstr>
      <vt:lpstr>LE NOSTRE PESATE</vt:lpstr>
      <vt:lpstr>LE NOSTRE FIRME  SULL’ECOCALENDARIO</vt:lpstr>
      <vt:lpstr>Presentazione standard di PowerPoint</vt:lpstr>
      <vt:lpstr>L’incontro con le Autorità Comunali nella Settimana della Europea della Riduzione dei Rifiuti</vt:lpstr>
      <vt:lpstr>L’INAUGURAZIONE DEL PANNELLO FOTOVOLTAICO 26/10/2013</vt:lpstr>
      <vt:lpstr>E’ una strada erta…</vt:lpstr>
      <vt:lpstr>LE BUONE ABITUDINI…  NON ABBANDONIAMOLE!!</vt:lpstr>
      <vt:lpstr>Si può fare … di più</vt:lpstr>
      <vt:lpstr>Presentazione standard di PowerPoint</vt:lpstr>
      <vt:lpstr>Presentazione standard di PowerPoint</vt:lpstr>
      <vt:lpstr>LE NOSTRE MERENDE  fino ad oggi..</vt:lpstr>
      <vt:lpstr>LE NOSTRE FESTE ALL’APERTO..  … fino ad oggi</vt:lpstr>
      <vt:lpstr>PERCHE’ NON PENSARE AD UN’ECOMERENDA EQUO-SOLIDALE?</vt:lpstr>
      <vt:lpstr>SOSTENIBILITA’ …</vt:lpstr>
      <vt:lpstr>… E’ RIDUZIONE DI CO2</vt:lpstr>
      <vt:lpstr>Riusciremo a mantenere il limite di 2°C  di riscaldamento del pianeta?</vt:lpstr>
      <vt:lpstr>Scegliere bene si può…</vt:lpstr>
      <vt:lpstr>RESTAURO DEL «BANCONE DAI MILLE CASSETTI»</vt:lpstr>
      <vt:lpstr>DONACIBO 2014</vt:lpstr>
      <vt:lpstr>SAREMO UNA «GREEN SCHOOL»?</vt:lpstr>
      <vt:lpstr>Possiamo sempre migliorare!</vt:lpstr>
      <vt:lpstr>Alcuni suggerimenti…</vt:lpstr>
      <vt:lpstr>… basta collaborare ed impegnarci </vt:lpstr>
      <vt:lpstr>DOBBIAMO IMPEGNARCI TUTTI, A SCUOLA E FUORI DALLA SCUOLA…</vt:lpstr>
      <vt:lpstr> ATTIVIAMOCI !!</vt:lpstr>
      <vt:lpstr>Presentazione standard di PowerPoint</vt:lpstr>
      <vt:lpstr>I NOSTRI APPUNTAMENTI: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ASFARM= Azienda Comunale  che gestisce in paese i Servizi Sanitari e Sociali</dc:title>
  <dc:creator>Famiglia</dc:creator>
  <cp:lastModifiedBy>Famiglia</cp:lastModifiedBy>
  <cp:revision>76</cp:revision>
  <dcterms:created xsi:type="dcterms:W3CDTF">2014-11-08T18:32:14Z</dcterms:created>
  <dcterms:modified xsi:type="dcterms:W3CDTF">2017-11-26T19:30:48Z</dcterms:modified>
</cp:coreProperties>
</file>